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30"/>
  </p:notesMasterIdLst>
  <p:handoutMasterIdLst>
    <p:handoutMasterId r:id="rId31"/>
  </p:handoutMasterIdLst>
  <p:sldIdLst>
    <p:sldId id="265" r:id="rId5"/>
    <p:sldId id="761" r:id="rId6"/>
    <p:sldId id="753" r:id="rId7"/>
    <p:sldId id="763" r:id="rId8"/>
    <p:sldId id="762" r:id="rId9"/>
    <p:sldId id="769" r:id="rId10"/>
    <p:sldId id="767" r:id="rId11"/>
    <p:sldId id="768" r:id="rId12"/>
    <p:sldId id="760" r:id="rId13"/>
    <p:sldId id="754" r:id="rId14"/>
    <p:sldId id="755" r:id="rId15"/>
    <p:sldId id="756" r:id="rId16"/>
    <p:sldId id="757" r:id="rId17"/>
    <p:sldId id="759" r:id="rId18"/>
    <p:sldId id="766" r:id="rId19"/>
    <p:sldId id="758" r:id="rId20"/>
    <p:sldId id="770" r:id="rId21"/>
    <p:sldId id="771" r:id="rId22"/>
    <p:sldId id="772" r:id="rId23"/>
    <p:sldId id="776" r:id="rId24"/>
    <p:sldId id="773" r:id="rId25"/>
    <p:sldId id="775" r:id="rId26"/>
    <p:sldId id="774" r:id="rId27"/>
    <p:sldId id="777" r:id="rId28"/>
    <p:sldId id="616" r:id="rId29"/>
  </p:sldIdLst>
  <p:sldSz cx="9144000" cy="6858000" type="screen4x3"/>
  <p:notesSz cx="7315200" cy="9601200"/>
  <p:embeddedFontLst>
    <p:embeddedFont>
      <p:font typeface="Calibri Light" panose="020F0302020204030204" pitchFamily="34" charset="0"/>
      <p:regular r:id="rId32"/>
      <p:italic r:id="rId33"/>
    </p:embeddedFont>
    <p:embeddedFont>
      <p:font typeface="Roboto"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4255" autoAdjust="0"/>
  </p:normalViewPr>
  <p:slideViewPr>
    <p:cSldViewPr>
      <p:cViewPr varScale="1">
        <p:scale>
          <a:sx n="101" d="100"/>
          <a:sy n="101" d="100"/>
        </p:scale>
        <p:origin x="1668" y="96"/>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9/5/2017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9/5/2017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9/5/2017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9/5/2017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9/5/2017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9/5/2017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
        <p:nvSpPr>
          <p:cNvPr id="3" name="Text Placeholder 2"/>
          <p:cNvSpPr>
            <a:spLocks noGrp="1"/>
          </p:cNvSpPr>
          <p:nvPr>
            <p:ph type="body" sz="quarter" idx="11"/>
          </p:nvPr>
        </p:nvSpPr>
        <p:spPr/>
        <p:txBody>
          <a:bodyPr/>
          <a:lstStyle/>
          <a:p>
            <a:r>
              <a:rPr lang="en-US" dirty="0"/>
              <a:t>May 23, 2016</a:t>
            </a:r>
          </a:p>
        </p:txBody>
      </p:sp>
      <p:sp>
        <p:nvSpPr>
          <p:cNvPr id="4" name="Text Placeholder 3"/>
          <p:cNvSpPr>
            <a:spLocks noGrp="1"/>
          </p:cNvSpPr>
          <p:nvPr>
            <p:ph type="body" sz="quarter" idx="10"/>
          </p:nvPr>
        </p:nvSpPr>
        <p:spPr/>
        <p:txBody>
          <a:bodyPr/>
          <a:lstStyle/>
          <a:p>
            <a:r>
              <a:rPr lang="en-US" dirty="0"/>
              <a:t>Day 54</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 be You</a:t>
            </a:r>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if this is you…</a:t>
            </a:r>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56056760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Ahmed’s 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12588</TotalTime>
  <Words>635</Words>
  <Application>Microsoft Office PowerPoint</Application>
  <PresentationFormat>On-screen Show (4:3)</PresentationFormat>
  <Paragraphs>171</Paragraphs>
  <Slides>25</Slides>
  <Notes>25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Calibri Light</vt:lpstr>
      <vt:lpstr>Arial</vt:lpstr>
      <vt:lpstr>Roboto</vt:lpstr>
      <vt:lpstr>Calibri</vt:lpstr>
      <vt:lpstr>UCF - Theme</vt:lpstr>
      <vt:lpstr>Rutgers - Theme</vt:lpstr>
      <vt:lpstr>Unbranded</vt:lpstr>
      <vt:lpstr>UTAustin</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Tammer Galal</cp:lastModifiedBy>
  <cp:revision>1549</cp:revision>
  <cp:lastPrinted>2016-01-30T16:23:56Z</cp:lastPrinted>
  <dcterms:created xsi:type="dcterms:W3CDTF">2015-01-20T17:19:00Z</dcterms:created>
  <dcterms:modified xsi:type="dcterms:W3CDTF">2017-09-05T15:46:50Z</dcterms:modified>
</cp:coreProperties>
</file>